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7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FC3F8-2F5B-DE4B-8C78-24ADC4E26741}" type="datetimeFigureOut">
              <a:rPr lang="en-US" smtClean="0"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545E3-F0B4-A24A-86F3-DF2C695CBB5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Ebola: Effecting the Daily Lives of African Citizens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smtClean="0"/>
              <a:t>Charlie Cummins</a:t>
            </a:r>
            <a:endParaRPr lang="en-US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Ebola is a virus that once contracted becomes a disease</a:t>
            </a:r>
          </a:p>
          <a:p>
            <a:r>
              <a:rPr lang="en-US" dirty="0" smtClean="0"/>
              <a:t>Kills majority of patients</a:t>
            </a:r>
          </a:p>
          <a:p>
            <a:r>
              <a:rPr lang="en-US" dirty="0" smtClean="0"/>
              <a:t>Effects humans and animals</a:t>
            </a:r>
            <a:endParaRPr lang="en-US" dirty="0"/>
          </a:p>
        </p:txBody>
      </p:sp>
      <p:pic>
        <p:nvPicPr>
          <p:cNvPr id="4" name="Picture 3" descr="ebo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345" y="2876551"/>
            <a:ext cx="3992479" cy="3143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When does a regional issue become the worlds responsibility?</a:t>
            </a:r>
            <a:endParaRPr lang="en-US" sz="3600" dirty="0"/>
          </a:p>
        </p:txBody>
      </p:sp>
      <p:pic>
        <p:nvPicPr>
          <p:cNvPr id="4" name="Picture 3" descr="worl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25" y="3419629"/>
            <a:ext cx="3190874" cy="32446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range from mild to fatal symptoms</a:t>
            </a:r>
          </a:p>
          <a:p>
            <a:r>
              <a:rPr lang="en-US" dirty="0" smtClean="0"/>
              <a:t>Sore throat</a:t>
            </a:r>
          </a:p>
          <a:p>
            <a:r>
              <a:rPr lang="en-US" dirty="0" smtClean="0"/>
              <a:t>Internal and External Bleeding</a:t>
            </a:r>
          </a:p>
          <a:p>
            <a:r>
              <a:rPr lang="en-US" dirty="0" smtClean="0"/>
              <a:t>Rash may develop</a:t>
            </a:r>
            <a:endParaRPr lang="en-US" dirty="0"/>
          </a:p>
        </p:txBody>
      </p:sp>
      <p:pic>
        <p:nvPicPr>
          <p:cNvPr id="4" name="Picture 3" descr="Hemorrhagic-fever-Ebola-Dengu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124" y="2227433"/>
            <a:ext cx="2479675" cy="1674641"/>
          </a:xfrm>
          <a:prstGeom prst="rect">
            <a:avLst/>
          </a:prstGeom>
        </p:spPr>
      </p:pic>
      <p:pic>
        <p:nvPicPr>
          <p:cNvPr id="5" name="Picture 4" descr="Figure-2-Model-of-Ebola-virus-pathogenes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160" y="4113338"/>
            <a:ext cx="2493964" cy="24364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African Outbreaks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outbreak- 1976</a:t>
            </a:r>
          </a:p>
          <a:p>
            <a:r>
              <a:rPr lang="en-US" dirty="0" smtClean="0"/>
              <a:t>Most recent outbreak- 2011</a:t>
            </a:r>
          </a:p>
          <a:p>
            <a:endParaRPr lang="en-US" dirty="0"/>
          </a:p>
        </p:txBody>
      </p:sp>
      <p:pic>
        <p:nvPicPr>
          <p:cNvPr id="4" name="Picture 3" descr="ebolacarte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918" y="2476499"/>
            <a:ext cx="4074331" cy="4162425"/>
          </a:xfrm>
          <a:prstGeom prst="rect">
            <a:avLst/>
          </a:prstGeom>
        </p:spPr>
      </p:pic>
      <p:pic>
        <p:nvPicPr>
          <p:cNvPr id="5" name="Picture 4" descr="ebola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143" y="3940176"/>
            <a:ext cx="3121025" cy="20796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287</TotalTime>
  <Words>71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Focus</vt:lpstr>
      <vt:lpstr>Ebola: Effecting the Daily Lives of African Citizens</vt:lpstr>
      <vt:lpstr>Background Information</vt:lpstr>
      <vt:lpstr>Essential Question</vt:lpstr>
      <vt:lpstr>Symptoms</vt:lpstr>
      <vt:lpstr>African Outbreaks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Ebola: Effecting the Daily Lives of African Citizens</dc:title>
  <dc:creator>Jon Cummins</dc:creator>
  <cp:lastModifiedBy>Jon Cummins</cp:lastModifiedBy>
  <cp:revision>3</cp:revision>
  <dcterms:created xsi:type="dcterms:W3CDTF">2012-06-04T21:05:01Z</dcterms:created>
  <dcterms:modified xsi:type="dcterms:W3CDTF">2012-06-05T01:52:20Z</dcterms:modified>
</cp:coreProperties>
</file>